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6"/>
  </p:notesMasterIdLst>
  <p:sldIdLst>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8" autoAdjust="0"/>
    <p:restoredTop sz="84379" autoAdjust="0"/>
  </p:normalViewPr>
  <p:slideViewPr>
    <p:cSldViewPr>
      <p:cViewPr varScale="1">
        <p:scale>
          <a:sx n="61" d="100"/>
          <a:sy n="61" d="100"/>
        </p:scale>
        <p:origin x="-86" y="-2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5" d="100"/>
          <a:sy n="65" d="100"/>
        </p:scale>
        <p:origin x="-859" y="-91"/>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9FCB51-E1A0-40B8-A9DD-E49FF66122EB}" type="datetimeFigureOut">
              <a:rPr lang="en-US" smtClean="0"/>
              <a:t>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A65483-9865-4A9F-B5F3-A3B688DDC80B}" type="slidenum">
              <a:rPr lang="en-US" smtClean="0"/>
              <a:t>‹#›</a:t>
            </a:fld>
            <a:endParaRPr lang="en-US"/>
          </a:p>
        </p:txBody>
      </p:sp>
    </p:spTree>
    <p:extLst>
      <p:ext uri="{BB962C8B-B14F-4D97-AF65-F5344CB8AC3E}">
        <p14:creationId xmlns:p14="http://schemas.microsoft.com/office/powerpoint/2010/main" val="1522929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0A65483-9865-4A9F-B5F3-A3B688DDC80B}" type="slidenum">
              <a:rPr lang="en-US" smtClean="0"/>
              <a:t>1</a:t>
            </a:fld>
            <a:endParaRPr lang="en-US"/>
          </a:p>
        </p:txBody>
      </p:sp>
    </p:spTree>
    <p:extLst>
      <p:ext uri="{BB962C8B-B14F-4D97-AF65-F5344CB8AC3E}">
        <p14:creationId xmlns:p14="http://schemas.microsoft.com/office/powerpoint/2010/main" val="27376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69B7DF2-EF1C-4D4C-8BF2-5850B2E774F8}"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28123671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9B7DF2-EF1C-4D4C-8BF2-5850B2E774F8}"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36993742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9B7DF2-EF1C-4D4C-8BF2-5850B2E774F8}"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20754872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D3F6AA-0E8A-4452-8C37-D475CC6B67FE}"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19176742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3F6AA-0E8A-4452-8C37-D475CC6B67FE}"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21008750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D3F6AA-0E8A-4452-8C37-D475CC6B67FE}"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42662857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D3F6AA-0E8A-4452-8C37-D475CC6B67FE}"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36177858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D3F6AA-0E8A-4452-8C37-D475CC6B67FE}" type="datetimeFigureOut">
              <a:rPr lang="en-US" smtClean="0"/>
              <a:t>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30178231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D3F6AA-0E8A-4452-8C37-D475CC6B67FE}" type="datetimeFigureOut">
              <a:rPr lang="en-US" smtClean="0"/>
              <a:t>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18468118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D3F6AA-0E8A-4452-8C37-D475CC6B67FE}" type="datetimeFigureOut">
              <a:rPr lang="en-US" smtClean="0"/>
              <a:t>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17380685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D3F6AA-0E8A-4452-8C37-D475CC6B67FE}"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11330336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9B7DF2-EF1C-4D4C-8BF2-5850B2E774F8}"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30939878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D3F6AA-0E8A-4452-8C37-D475CC6B67FE}"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1725392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3F6AA-0E8A-4452-8C37-D475CC6B67FE}"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32167157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3F6AA-0E8A-4452-8C37-D475CC6B67FE}"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11BFBB-5CB3-4A92-9475-8CC068E5310B}" type="slidenum">
              <a:rPr lang="en-US" smtClean="0"/>
              <a:t>‹#›</a:t>
            </a:fld>
            <a:endParaRPr lang="en-US"/>
          </a:p>
        </p:txBody>
      </p:sp>
    </p:spTree>
    <p:extLst>
      <p:ext uri="{BB962C8B-B14F-4D97-AF65-F5344CB8AC3E}">
        <p14:creationId xmlns:p14="http://schemas.microsoft.com/office/powerpoint/2010/main" val="20877458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559F5A-8EBE-4FB7-8C3F-065DD4D4D4ED}"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23238068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59F5A-8EBE-4FB7-8C3F-065DD4D4D4ED}"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32636981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559F5A-8EBE-4FB7-8C3F-065DD4D4D4ED}"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13071914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559F5A-8EBE-4FB7-8C3F-065DD4D4D4ED}"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21748708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559F5A-8EBE-4FB7-8C3F-065DD4D4D4ED}" type="datetimeFigureOut">
              <a:rPr lang="en-US" smtClean="0"/>
              <a:t>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23372465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559F5A-8EBE-4FB7-8C3F-065DD4D4D4ED}" type="datetimeFigureOut">
              <a:rPr lang="en-US" smtClean="0"/>
              <a:t>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24061773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59F5A-8EBE-4FB7-8C3F-065DD4D4D4ED}" type="datetimeFigureOut">
              <a:rPr lang="en-US" smtClean="0"/>
              <a:t>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1304290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9B7DF2-EF1C-4D4C-8BF2-5850B2E774F8}"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7104004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559F5A-8EBE-4FB7-8C3F-065DD4D4D4ED}"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9052897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559F5A-8EBE-4FB7-8C3F-065DD4D4D4ED}"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19720392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59F5A-8EBE-4FB7-8C3F-065DD4D4D4ED}"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25038169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59F5A-8EBE-4FB7-8C3F-065DD4D4D4ED}" type="datetimeFigureOut">
              <a:rPr lang="en-US" smtClean="0"/>
              <a:t>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E5517B-A91D-4E15-AF6F-991130ACADC6}" type="slidenum">
              <a:rPr lang="en-US" smtClean="0"/>
              <a:t>‹#›</a:t>
            </a:fld>
            <a:endParaRPr lang="en-US"/>
          </a:p>
        </p:txBody>
      </p:sp>
    </p:spTree>
    <p:extLst>
      <p:ext uri="{BB962C8B-B14F-4D97-AF65-F5344CB8AC3E}">
        <p14:creationId xmlns:p14="http://schemas.microsoft.com/office/powerpoint/2010/main" val="26775771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69B7DF2-EF1C-4D4C-8BF2-5850B2E774F8}"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7212716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practic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334962"/>
          </a:xfrm>
        </p:spPr>
        <p:txBody>
          <a:bodyPr>
            <a:noAutofit/>
          </a:bodyPr>
          <a:lstStyle>
            <a:lvl1pPr algn="l">
              <a:defRPr sz="3600" baseline="0"/>
            </a:lvl1pPr>
          </a:lstStyle>
          <a:p>
            <a:r>
              <a:rPr lang="en-US" dirty="0" smtClean="0"/>
              <a:t>Click to edit content topic</a:t>
            </a:r>
            <a:endParaRPr lang="en-US" dirty="0"/>
          </a:p>
        </p:txBody>
      </p:sp>
      <p:sp>
        <p:nvSpPr>
          <p:cNvPr id="3" name="Text Placeholder 2"/>
          <p:cNvSpPr>
            <a:spLocks noGrp="1"/>
          </p:cNvSpPr>
          <p:nvPr>
            <p:ph type="body" idx="1" hasCustomPrompt="1"/>
          </p:nvPr>
        </p:nvSpPr>
        <p:spPr>
          <a:xfrm>
            <a:off x="457200" y="685800"/>
            <a:ext cx="8229600" cy="838200"/>
          </a:xfrm>
        </p:spPr>
        <p:txBody>
          <a:bodyPr anchor="t">
            <a:normAutofit/>
          </a:bodyPr>
          <a:lstStyle>
            <a:lvl1pPr marL="0" indent="0">
              <a:buNone/>
              <a:defRPr sz="1200" b="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topic description</a:t>
            </a:r>
          </a:p>
        </p:txBody>
      </p:sp>
      <p:sp>
        <p:nvSpPr>
          <p:cNvPr id="4" name="Content Placeholder 3"/>
          <p:cNvSpPr>
            <a:spLocks noGrp="1"/>
          </p:cNvSpPr>
          <p:nvPr>
            <p:ph sz="half" idx="2" hasCustomPrompt="1"/>
          </p:nvPr>
        </p:nvSpPr>
        <p:spPr>
          <a:xfrm>
            <a:off x="457200" y="2438400"/>
            <a:ext cx="4070074" cy="2971800"/>
          </a:xfrm>
        </p:spPr>
        <p:txBody>
          <a:bodyPr/>
          <a:lstStyle>
            <a:lvl1pPr>
              <a:defRPr sz="2400" baseline="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add example picture</a:t>
            </a:r>
          </a:p>
        </p:txBody>
      </p:sp>
      <p:sp>
        <p:nvSpPr>
          <p:cNvPr id="5" name="Text Placeholder 4"/>
          <p:cNvSpPr>
            <a:spLocks noGrp="1"/>
          </p:cNvSpPr>
          <p:nvPr>
            <p:ph type="body" sz="quarter" idx="3" hasCustomPrompt="1"/>
          </p:nvPr>
        </p:nvSpPr>
        <p:spPr>
          <a:xfrm>
            <a:off x="457200" y="5562600"/>
            <a:ext cx="2743200" cy="1143000"/>
          </a:xfrm>
        </p:spPr>
        <p:txBody>
          <a:bodyPr anchor="t">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feedback for choice # 1</a:t>
            </a:r>
          </a:p>
        </p:txBody>
      </p:sp>
      <p:sp>
        <p:nvSpPr>
          <p:cNvPr id="10" name="Text Placeholder 4"/>
          <p:cNvSpPr>
            <a:spLocks noGrp="1"/>
          </p:cNvSpPr>
          <p:nvPr>
            <p:ph type="body" sz="quarter" idx="10" hasCustomPrompt="1"/>
          </p:nvPr>
        </p:nvSpPr>
        <p:spPr>
          <a:xfrm>
            <a:off x="3352800" y="5562600"/>
            <a:ext cx="2590800" cy="1143000"/>
          </a:xfrm>
        </p:spPr>
        <p:txBody>
          <a:bodyPr anchor="t">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feedback for choice # 2</a:t>
            </a:r>
          </a:p>
        </p:txBody>
      </p:sp>
      <p:sp>
        <p:nvSpPr>
          <p:cNvPr id="11" name="Text Placeholder 4"/>
          <p:cNvSpPr>
            <a:spLocks noGrp="1"/>
          </p:cNvSpPr>
          <p:nvPr>
            <p:ph type="body" sz="quarter" idx="11" hasCustomPrompt="1"/>
          </p:nvPr>
        </p:nvSpPr>
        <p:spPr>
          <a:xfrm>
            <a:off x="6096000" y="5562600"/>
            <a:ext cx="2590800" cy="1143000"/>
          </a:xfrm>
        </p:spPr>
        <p:txBody>
          <a:bodyPr anchor="t">
            <a:normAutofit/>
          </a:bodyPr>
          <a:lstStyle>
            <a:lvl1pPr marL="0" indent="0">
              <a:buNone/>
              <a:defRPr sz="1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add feedback for choice # 3</a:t>
            </a:r>
          </a:p>
        </p:txBody>
      </p:sp>
      <p:sp>
        <p:nvSpPr>
          <p:cNvPr id="12" name="Text Placeholder 2"/>
          <p:cNvSpPr>
            <a:spLocks noGrp="1"/>
          </p:cNvSpPr>
          <p:nvPr>
            <p:ph type="body" idx="12" hasCustomPrompt="1"/>
          </p:nvPr>
        </p:nvSpPr>
        <p:spPr>
          <a:xfrm>
            <a:off x="457200" y="1676400"/>
            <a:ext cx="8229600" cy="609600"/>
          </a:xfrm>
        </p:spPr>
        <p:txBody>
          <a:bodyPr anchor="t">
            <a:normAutofit/>
          </a:bodyPr>
          <a:lstStyle>
            <a:lvl1pPr marL="0" indent="0">
              <a:buNone/>
              <a:defRPr sz="1200" b="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practice instruction</a:t>
            </a:r>
          </a:p>
        </p:txBody>
      </p:sp>
      <p:sp>
        <p:nvSpPr>
          <p:cNvPr id="13" name="Content Placeholder 3"/>
          <p:cNvSpPr>
            <a:spLocks noGrp="1"/>
          </p:cNvSpPr>
          <p:nvPr>
            <p:ph sz="half" idx="13" hasCustomPrompt="1"/>
          </p:nvPr>
        </p:nvSpPr>
        <p:spPr>
          <a:xfrm>
            <a:off x="4648200" y="2438400"/>
            <a:ext cx="4070074" cy="2971800"/>
          </a:xfrm>
        </p:spPr>
        <p:txBody>
          <a:bodyPr/>
          <a:lstStyle>
            <a:lvl1pPr>
              <a:defRPr sz="2400" baseline="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add example picture</a:t>
            </a:r>
          </a:p>
        </p:txBody>
      </p:sp>
    </p:spTree>
    <p:extLst>
      <p:ext uri="{BB962C8B-B14F-4D97-AF65-F5344CB8AC3E}">
        <p14:creationId xmlns:p14="http://schemas.microsoft.com/office/powerpoint/2010/main" val="42859566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9B7DF2-EF1C-4D4C-8BF2-5850B2E774F8}" type="datetimeFigureOut">
              <a:rPr lang="en-US" smtClean="0"/>
              <a:t>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1136016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9B7DF2-EF1C-4D4C-8BF2-5850B2E774F8}" type="datetimeFigureOut">
              <a:rPr lang="en-US" smtClean="0"/>
              <a:t>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7241940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9B7DF2-EF1C-4D4C-8BF2-5850B2E774F8}"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3207657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9B7DF2-EF1C-4D4C-8BF2-5850B2E774F8}" type="datetimeFigureOut">
              <a:rPr lang="en-US" smtClean="0"/>
              <a:t>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5ED701-93FA-4ED3-AC41-04DB4396CFE6}" type="slidenum">
              <a:rPr lang="en-US" smtClean="0"/>
              <a:t>‹#›</a:t>
            </a:fld>
            <a:endParaRPr lang="en-US"/>
          </a:p>
        </p:txBody>
      </p:sp>
    </p:spTree>
    <p:extLst>
      <p:ext uri="{BB962C8B-B14F-4D97-AF65-F5344CB8AC3E}">
        <p14:creationId xmlns:p14="http://schemas.microsoft.com/office/powerpoint/2010/main" val="27761148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9B7DF2-EF1C-4D4C-8BF2-5850B2E774F8}" type="datetimeFigureOut">
              <a:rPr lang="en-US" smtClean="0"/>
              <a:t>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5ED701-93FA-4ED3-AC41-04DB4396CFE6}" type="slidenum">
              <a:rPr lang="en-US" smtClean="0"/>
              <a:t>‹#›</a:t>
            </a:fld>
            <a:endParaRPr lang="en-US"/>
          </a:p>
        </p:txBody>
      </p:sp>
    </p:spTree>
    <p:extLst>
      <p:ext uri="{BB962C8B-B14F-4D97-AF65-F5344CB8AC3E}">
        <p14:creationId xmlns:p14="http://schemas.microsoft.com/office/powerpoint/2010/main" val="1591339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D3F6AA-0E8A-4452-8C37-D475CC6B67FE}" type="datetimeFigureOut">
              <a:rPr lang="en-US" smtClean="0"/>
              <a:t>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11BFBB-5CB3-4A92-9475-8CC068E5310B}" type="slidenum">
              <a:rPr lang="en-US" smtClean="0"/>
              <a:t>‹#›</a:t>
            </a:fld>
            <a:endParaRPr lang="en-US"/>
          </a:p>
        </p:txBody>
      </p:sp>
    </p:spTree>
    <p:extLst>
      <p:ext uri="{BB962C8B-B14F-4D97-AF65-F5344CB8AC3E}">
        <p14:creationId xmlns:p14="http://schemas.microsoft.com/office/powerpoint/2010/main" val="33192601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559F5A-8EBE-4FB7-8C3F-065DD4D4D4ED}" type="datetimeFigureOut">
              <a:rPr lang="en-US" smtClean="0"/>
              <a:t>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E5517B-A91D-4E15-AF6F-991130ACADC6}" type="slidenum">
              <a:rPr lang="en-US" smtClean="0"/>
              <a:t>‹#›</a:t>
            </a:fld>
            <a:endParaRPr lang="en-US"/>
          </a:p>
        </p:txBody>
      </p:sp>
    </p:spTree>
    <p:extLst>
      <p:ext uri="{BB962C8B-B14F-4D97-AF65-F5344CB8AC3E}">
        <p14:creationId xmlns:p14="http://schemas.microsoft.com/office/powerpoint/2010/main" val="36110280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Isolation text"/>
          <p:cNvSpPr>
            <a:spLocks noGrp="1"/>
          </p:cNvSpPr>
          <p:nvPr>
            <p:ph type="body" sz="quarter" idx="10"/>
          </p:nvPr>
        </p:nvSpPr>
        <p:spPr/>
        <p:txBody>
          <a:bodyPr/>
          <a:lstStyle/>
          <a:p>
            <a:r>
              <a:rPr lang="en-US" dirty="0" smtClean="0"/>
              <a:t>This perspective portrays isolation and solitude. It is a good way to direct the viewer’s focus to a particular object. </a:t>
            </a:r>
            <a:endParaRPr lang="en-US" dirty="0"/>
          </a:p>
        </p:txBody>
      </p:sp>
      <p:pic>
        <p:nvPicPr>
          <p:cNvPr id="1035" name="3 Isolation 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725738"/>
            <a:ext cx="3846513" cy="256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2 Close up text"/>
          <p:cNvSpPr>
            <a:spLocks noGrp="1"/>
          </p:cNvSpPr>
          <p:nvPr>
            <p:ph type="body" sz="quarter" idx="11"/>
          </p:nvPr>
        </p:nvSpPr>
        <p:spPr>
          <a:xfrm>
            <a:off x="457200" y="5562600"/>
            <a:ext cx="2590800" cy="1143000"/>
          </a:xfrm>
        </p:spPr>
        <p:txBody>
          <a:bodyPr>
            <a:normAutofit lnSpcReduction="10000"/>
          </a:bodyPr>
          <a:lstStyle/>
          <a:p>
            <a:r>
              <a:rPr lang="en-US" dirty="0" smtClean="0"/>
              <a:t>This perspective presents the viewer with rich detail and personality. It directs the attention to  the main subject but still gives the viewer an idea of the subjects surroundings and location.  </a:t>
            </a:r>
            <a:endParaRPr lang="en-US" dirty="0"/>
          </a:p>
        </p:txBody>
      </p:sp>
      <p:pic>
        <p:nvPicPr>
          <p:cNvPr id="1037" name="2 Close up pi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736850"/>
            <a:ext cx="3851276"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 The big Pic text"/>
          <p:cNvSpPr>
            <a:spLocks noGrp="1"/>
          </p:cNvSpPr>
          <p:nvPr>
            <p:ph type="body" sz="quarter" idx="3"/>
          </p:nvPr>
        </p:nvSpPr>
        <p:spPr>
          <a:xfrm>
            <a:off x="6248400" y="5562600"/>
            <a:ext cx="2743200" cy="1143000"/>
          </a:xfrm>
        </p:spPr>
        <p:txBody>
          <a:bodyPr/>
          <a:lstStyle/>
          <a:p>
            <a:r>
              <a:rPr lang="en-US" dirty="0" smtClean="0"/>
              <a:t>This perspective is a broad one. It’s the “big picture.” It can be used for landscapes, abstracts, or pictures that tell a story. </a:t>
            </a:r>
            <a:endParaRPr lang="en-US" dirty="0"/>
          </a:p>
        </p:txBody>
      </p:sp>
      <p:pic>
        <p:nvPicPr>
          <p:cNvPr id="1032" name="1 The Big Pictu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2735263"/>
            <a:ext cx="3846513"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Sample Pictu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749551"/>
            <a:ext cx="3814763" cy="254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1 The big pic shape">
            <a:hlinkHover r:id="" action="ppaction://noaction" highlightClick="1">
              <a:snd r:embed="rId6" name="click.wav"/>
            </a:hlinkHover>
          </p:cNvPr>
          <p:cNvSpPr/>
          <p:nvPr/>
        </p:nvSpPr>
        <p:spPr>
          <a:xfrm>
            <a:off x="457200" y="2749550"/>
            <a:ext cx="3814763" cy="253999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2 Close up shape">
            <a:hlinkHover r:id="" action="ppaction://noaction" highlightClick="1">
              <a:snd r:embed="rId6" name="click.wav"/>
            </a:hlinkHover>
          </p:cNvPr>
          <p:cNvSpPr/>
          <p:nvPr/>
        </p:nvSpPr>
        <p:spPr>
          <a:xfrm>
            <a:off x="1447800" y="3657600"/>
            <a:ext cx="916781" cy="609600"/>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3 Isolation shape">
            <a:hlinkHover r:id="" action="ppaction://noaction" highlightClick="1">
              <a:snd r:embed="rId6" name="click.wav"/>
            </a:hlinkHover>
          </p:cNvPr>
          <p:cNvSpPr/>
          <p:nvPr/>
        </p:nvSpPr>
        <p:spPr>
          <a:xfrm>
            <a:off x="2743200" y="4191000"/>
            <a:ext cx="1524000" cy="1103313"/>
          </a:xfrm>
          <a:prstGeom prst="rect">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Your turn text"/>
          <p:cNvSpPr>
            <a:spLocks noGrp="1"/>
          </p:cNvSpPr>
          <p:nvPr>
            <p:ph type="body" idx="12"/>
          </p:nvPr>
        </p:nvSpPr>
        <p:spPr>
          <a:xfrm>
            <a:off x="457200" y="1600200"/>
            <a:ext cx="8229600" cy="1125538"/>
          </a:xfrm>
        </p:spPr>
        <p:txBody>
          <a:bodyPr>
            <a:noAutofit/>
          </a:bodyPr>
          <a:lstStyle/>
          <a:p>
            <a:r>
              <a:rPr lang="en-US" sz="1400" b="1" dirty="0" smtClean="0"/>
              <a:t>Your Turn! </a:t>
            </a:r>
            <a:r>
              <a:rPr lang="en-US" sz="1400" dirty="0" smtClean="0"/>
              <a:t>What </a:t>
            </a:r>
            <a:r>
              <a:rPr lang="en-US" sz="1400" dirty="0"/>
              <a:t>perspective would you </a:t>
            </a:r>
            <a:r>
              <a:rPr lang="en-US" sz="1400" dirty="0" smtClean="0"/>
              <a:t>choose on </a:t>
            </a:r>
            <a:r>
              <a:rPr lang="en-US" sz="1400" dirty="0" smtClean="0"/>
              <a:t>this </a:t>
            </a:r>
            <a:r>
              <a:rPr lang="en-US" sz="1400" dirty="0" smtClean="0"/>
              <a:t>scene </a:t>
            </a:r>
            <a:r>
              <a:rPr lang="en-US" sz="1400" dirty="0"/>
              <a:t>and why? If </a:t>
            </a:r>
            <a:r>
              <a:rPr lang="en-US" sz="1400" dirty="0" smtClean="0"/>
              <a:t>you wanted </a:t>
            </a:r>
            <a:r>
              <a:rPr lang="en-US" sz="1400" dirty="0"/>
              <a:t>to find a detailed </a:t>
            </a:r>
            <a:r>
              <a:rPr lang="en-US" sz="1400" dirty="0" smtClean="0"/>
              <a:t>perspective that </a:t>
            </a:r>
            <a:r>
              <a:rPr lang="en-US" sz="1400" dirty="0"/>
              <a:t>focuses on a main subject </a:t>
            </a:r>
            <a:r>
              <a:rPr lang="en-US" sz="1400" dirty="0" smtClean="0"/>
              <a:t>but still </a:t>
            </a:r>
            <a:r>
              <a:rPr lang="en-US" sz="1400" dirty="0"/>
              <a:t>demonstrates its location </a:t>
            </a:r>
            <a:r>
              <a:rPr lang="en-US" sz="1400" dirty="0" smtClean="0"/>
              <a:t>what would </a:t>
            </a:r>
            <a:r>
              <a:rPr lang="en-US" sz="1400" dirty="0"/>
              <a:t>you do? What if you </a:t>
            </a:r>
            <a:r>
              <a:rPr lang="en-US" sz="1400" dirty="0" smtClean="0"/>
              <a:t>wanted to </a:t>
            </a:r>
            <a:r>
              <a:rPr lang="en-US" sz="1400" dirty="0"/>
              <a:t>portray isolation and </a:t>
            </a:r>
            <a:r>
              <a:rPr lang="en-US" sz="1400" dirty="0" smtClean="0"/>
              <a:t>solitude; what perspective would you choose? </a:t>
            </a:r>
          </a:p>
          <a:p>
            <a:r>
              <a:rPr lang="en-US" sz="1400" dirty="0" smtClean="0"/>
              <a:t>Mouse over the scene to see the options, click the different options for examples and explanations. </a:t>
            </a:r>
            <a:r>
              <a:rPr lang="en-US" sz="1400" dirty="0" smtClean="0"/>
              <a:t>When you are done viewing a perspective, please click </a:t>
            </a:r>
            <a:r>
              <a:rPr lang="en-US" sz="1400" dirty="0" smtClean="0"/>
              <a:t>again to reset </a:t>
            </a:r>
            <a:r>
              <a:rPr lang="en-US" sz="1400" smtClean="0"/>
              <a:t>the pictures. </a:t>
            </a:r>
            <a:endParaRPr lang="en-US" sz="1400" dirty="0"/>
          </a:p>
        </p:txBody>
      </p:sp>
      <p:sp>
        <p:nvSpPr>
          <p:cNvPr id="11" name="Choose your perspective text"/>
          <p:cNvSpPr>
            <a:spLocks noGrp="1"/>
          </p:cNvSpPr>
          <p:nvPr>
            <p:ph type="body" idx="1"/>
          </p:nvPr>
        </p:nvSpPr>
        <p:spPr/>
        <p:txBody>
          <a:bodyPr>
            <a:noAutofit/>
          </a:bodyPr>
          <a:lstStyle/>
          <a:p>
            <a:r>
              <a:rPr lang="en-US" sz="1400" b="1" dirty="0"/>
              <a:t>Choose Your Perspective</a:t>
            </a:r>
            <a:r>
              <a:rPr lang="en-US" sz="1400" dirty="0"/>
              <a:t> – As mentioned in the two previous tools, perspective can completely change your photograph. It can add depth to your image and it can generate emotion. For example, a low close perspective on a subject can make it look large, intimidating, or masculine. A high wide perspective can make a scene or object seem distant, insignificant and/or small</a:t>
            </a:r>
            <a:r>
              <a:rPr lang="en-US" sz="1400" dirty="0" smtClean="0"/>
              <a:t>.</a:t>
            </a:r>
            <a:endParaRPr lang="en-US" sz="1400" dirty="0"/>
          </a:p>
        </p:txBody>
      </p:sp>
      <p:sp>
        <p:nvSpPr>
          <p:cNvPr id="6" name="Right Arrow 5">
            <a:hlinkClick r:id="" action="ppaction://hlinkshowjump?jump=nextslide"/>
          </p:cNvPr>
          <p:cNvSpPr/>
          <p:nvPr/>
        </p:nvSpPr>
        <p:spPr>
          <a:xfrm>
            <a:off x="8534400" y="228600"/>
            <a:ext cx="4572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erspective Title"/>
          <p:cNvSpPr>
            <a:spLocks noGrp="1"/>
          </p:cNvSpPr>
          <p:nvPr>
            <p:ph type="title"/>
          </p:nvPr>
        </p:nvSpPr>
        <p:spPr/>
        <p:txBody>
          <a:bodyPr/>
          <a:lstStyle/>
          <a:p>
            <a:r>
              <a:rPr lang="en-US" dirty="0"/>
              <a:t>PERSPECTIVE</a:t>
            </a:r>
          </a:p>
        </p:txBody>
      </p:sp>
    </p:spTree>
    <p:extLst>
      <p:ext uri="{BB962C8B-B14F-4D97-AF65-F5344CB8AC3E}">
        <p14:creationId xmlns:p14="http://schemas.microsoft.com/office/powerpoint/2010/main" val="42738722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7"/>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subTnLst>
                                    <p:set>
                                      <p:cBhvr override="childStyle">
                                        <p:cTn dur="1" fill="hold" display="0" masterRel="nextClick" afterEffect="1"/>
                                        <p:tgtEl>
                                          <p:spTgt spid="1032"/>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13">
                                            <p:txEl>
                                              <p:pRg st="0" end="0"/>
                                            </p:txEl>
                                          </p:spTgt>
                                        </p:tgtEl>
                                        <p:attrNameLst>
                                          <p:attrName>style.visibility</p:attrName>
                                        </p:attrNameLst>
                                      </p:cBhvr>
                                      <p:to>
                                        <p:strVal val="visible"/>
                                      </p:to>
                                    </p:set>
                                  </p:childTnLst>
                                  <p:subTnLst>
                                    <p:set>
                                      <p:cBhvr override="childStyle">
                                        <p:cTn dur="1" fill="hold" display="0" masterRel="nextClick" afterEffect="1"/>
                                        <p:tgtEl>
                                          <p:spTgt spid="13">
                                            <p:txEl>
                                              <p:pRg st="0" end="0"/>
                                            </p:txEl>
                                          </p:spTgt>
                                        </p:tgtEl>
                                        <p:attrNameLst>
                                          <p:attrName>style.visibility</p:attrName>
                                        </p:attrNameLst>
                                      </p:cBhvr>
                                      <p:to>
                                        <p:strVal val="hidden"/>
                                      </p:to>
                                    </p:set>
                                  </p:subTnLst>
                                </p:cTn>
                              </p:par>
                            </p:childTnLst>
                          </p:cTn>
                        </p:par>
                      </p:childTnLst>
                    </p:cTn>
                  </p:par>
                </p:childTnLst>
              </p:cTn>
              <p:nextCondLst>
                <p:cond evt="onClick" delay="0">
                  <p:tgtEl>
                    <p:spTgt spid="27"/>
                  </p:tgtEl>
                </p:cond>
              </p:nextCondLst>
            </p:seq>
            <p:seq concurrent="1" nextAc="seek">
              <p:cTn id="9" restart="whenNotActive" fill="hold" evtFilter="cancelBubble" nodeType="interactiveSeq">
                <p:stCondLst>
                  <p:cond evt="onClick" delay="0">
                    <p:tgtEl>
                      <p:spTgt spid="26"/>
                    </p:tgtEl>
                  </p:cond>
                </p:stCondLst>
                <p:endSync evt="end" delay="0">
                  <p:rtn val="all"/>
                </p:endSync>
                <p:childTnLst>
                  <p:par>
                    <p:cTn id="10" fill="hold">
                      <p:stCondLst>
                        <p:cond delay="0"/>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5">
                                            <p:txEl>
                                              <p:pRg st="0" end="0"/>
                                            </p:txEl>
                                          </p:spTgt>
                                        </p:tgtEl>
                                        <p:attrNameLst>
                                          <p:attrName>style.visibility</p:attrName>
                                        </p:attrNameLst>
                                      </p:cBhvr>
                                      <p:to>
                                        <p:strVal val="visible"/>
                                      </p:to>
                                    </p:set>
                                  </p:childTnLst>
                                  <p:subTnLst>
                                    <p:set>
                                      <p:cBhvr override="childStyle">
                                        <p:cTn dur="1" fill="hold" display="0" masterRel="nextClick" afterEffect="1"/>
                                        <p:tgtEl>
                                          <p:spTgt spid="15">
                                            <p:txEl>
                                              <p:pRg st="0" end="0"/>
                                            </p:txEl>
                                          </p:spTgt>
                                        </p:tgtEl>
                                        <p:attrNameLst>
                                          <p:attrName>style.visibility</p:attrName>
                                        </p:attrNameLst>
                                      </p:cBhvr>
                                      <p:to>
                                        <p:strVal val="hidden"/>
                                      </p:to>
                                    </p:set>
                                  </p:subTnLst>
                                </p:cTn>
                              </p:par>
                              <p:par>
                                <p:cTn id="14" presetID="1" presetClass="entr" presetSubtype="0" fill="hold" nodeType="withEffect">
                                  <p:stCondLst>
                                    <p:cond delay="0"/>
                                  </p:stCondLst>
                                  <p:childTnLst>
                                    <p:set>
                                      <p:cBhvr>
                                        <p:cTn id="15" dur="1" fill="hold">
                                          <p:stCondLst>
                                            <p:cond delay="0"/>
                                          </p:stCondLst>
                                        </p:cTn>
                                        <p:tgtEl>
                                          <p:spTgt spid="1037"/>
                                        </p:tgtEl>
                                        <p:attrNameLst>
                                          <p:attrName>style.visibility</p:attrName>
                                        </p:attrNameLst>
                                      </p:cBhvr>
                                      <p:to>
                                        <p:strVal val="visible"/>
                                      </p:to>
                                    </p:set>
                                  </p:childTnLst>
                                  <p:subTnLst>
                                    <p:set>
                                      <p:cBhvr override="childStyle">
                                        <p:cTn dur="1" fill="hold" display="0" masterRel="nextClick" afterEffect="1"/>
                                        <p:tgtEl>
                                          <p:spTgt spid="1037"/>
                                        </p:tgtEl>
                                        <p:attrNameLst>
                                          <p:attrName>style.visibility</p:attrName>
                                        </p:attrNameLst>
                                      </p:cBhvr>
                                      <p:to>
                                        <p:strVal val="hidden"/>
                                      </p:to>
                                    </p:set>
                                  </p:subTnLst>
                                </p:cTn>
                              </p:par>
                            </p:childTnLst>
                          </p:cTn>
                        </p:par>
                      </p:childTnLst>
                    </p:cTn>
                  </p:par>
                </p:childTnLst>
              </p:cTn>
              <p:nextCondLst>
                <p:cond evt="onClick" delay="0">
                  <p:tgtEl>
                    <p:spTgt spid="26"/>
                  </p:tgtEl>
                </p:cond>
              </p:nextCondLst>
            </p:seq>
            <p:seq concurrent="1" nextAc="seek">
              <p:cTn id="16" restart="whenNotActive" fill="hold" evtFilter="cancelBubble" nodeType="interactiveSeq">
                <p:stCondLst>
                  <p:cond evt="onClick" delay="0">
                    <p:tgtEl>
                      <p:spTgt spid="20"/>
                    </p:tgtEl>
                  </p:cond>
                </p:stCondLst>
                <p:endSync evt="end" delay="0">
                  <p:rtn val="all"/>
                </p:endSync>
                <p:childTnLst>
                  <p:par>
                    <p:cTn id="17" fill="hold">
                      <p:stCondLst>
                        <p:cond delay="0"/>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35"/>
                                        </p:tgtEl>
                                        <p:attrNameLst>
                                          <p:attrName>style.visibility</p:attrName>
                                        </p:attrNameLst>
                                      </p:cBhvr>
                                      <p:to>
                                        <p:strVal val="visible"/>
                                      </p:to>
                                    </p:set>
                                  </p:childTnLst>
                                  <p:subTnLst>
                                    <p:set>
                                      <p:cBhvr override="childStyle">
                                        <p:cTn dur="1" fill="hold" display="0" masterRel="nextClick" afterEffect="1"/>
                                        <p:tgtEl>
                                          <p:spTgt spid="1035"/>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subTnLst>
                                    <p:set>
                                      <p:cBhvr override="childStyle">
                                        <p:cTn dur="1" fill="hold" display="0" masterRel="nextClick" afterEffect="1"/>
                                        <p:tgtEl>
                                          <p:spTgt spid="14">
                                            <p:txEl>
                                              <p:pRg st="0" end="0"/>
                                            </p:txEl>
                                          </p:spTgt>
                                        </p:tgtEl>
                                        <p:attrNameLst>
                                          <p:attrName>style.visibility</p:attrName>
                                        </p:attrNameLst>
                                      </p:cBhvr>
                                      <p:to>
                                        <p:strVal val="hidden"/>
                                      </p:to>
                                    </p:set>
                                  </p:subTnLst>
                                </p:cTn>
                              </p:par>
                            </p:childTnLst>
                          </p:cTn>
                        </p:par>
                      </p:childTnLst>
                    </p:cTn>
                  </p:par>
                </p:childTnLst>
              </p:cTn>
              <p:nextCondLst>
                <p:cond evt="onClick" delay="0">
                  <p:tgtEl>
                    <p:spTgt spid="20"/>
                  </p:tgtEl>
                </p:cond>
              </p:nextCondLst>
            </p:seq>
          </p:childTnLst>
        </p:cTn>
      </p:par>
    </p:tnLst>
    <p:bldLst>
      <p:bldP spid="14" grpId="0" build="p"/>
      <p:bldP spid="15" grpId="0" build="p"/>
      <p:bldP spid="1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Text Placeholder 5"/>
          <p:cNvSpPr>
            <a:spLocks noGrp="1"/>
          </p:cNvSpPr>
          <p:nvPr>
            <p:ph type="body" sz="quarter" idx="10"/>
          </p:nvPr>
        </p:nvSpPr>
        <p:spPr/>
        <p:txBody>
          <a:bodyPr/>
          <a:lstStyle/>
          <a:p>
            <a:endParaRPr lang="en-US"/>
          </a:p>
        </p:txBody>
      </p:sp>
      <p:sp>
        <p:nvSpPr>
          <p:cNvPr id="7" name="Text Placeholder 6"/>
          <p:cNvSpPr>
            <a:spLocks noGrp="1"/>
          </p:cNvSpPr>
          <p:nvPr>
            <p:ph type="body" sz="quarter" idx="11"/>
          </p:nvPr>
        </p:nvSpPr>
        <p:spPr/>
        <p:txBody>
          <a:bodyPr/>
          <a:lstStyle/>
          <a:p>
            <a:endParaRPr lang="en-US" dirty="0"/>
          </a:p>
        </p:txBody>
      </p:sp>
      <p:sp>
        <p:nvSpPr>
          <p:cNvPr id="8" name="Text Placeholder 7"/>
          <p:cNvSpPr>
            <a:spLocks noGrp="1"/>
          </p:cNvSpPr>
          <p:nvPr>
            <p:ph type="body" idx="12"/>
          </p:nvPr>
        </p:nvSpPr>
        <p:spPr/>
        <p:txBody>
          <a:bodyPr/>
          <a:lstStyle/>
          <a:p>
            <a:endParaRPr lang="en-US"/>
          </a:p>
        </p:txBody>
      </p:sp>
      <p:sp>
        <p:nvSpPr>
          <p:cNvPr id="9" name="Content Placeholder 8"/>
          <p:cNvSpPr>
            <a:spLocks noGrp="1"/>
          </p:cNvSpPr>
          <p:nvPr>
            <p:ph sz="half" idx="13"/>
          </p:nvPr>
        </p:nvSpPr>
        <p:spPr/>
        <p:txBody>
          <a:bodyPr/>
          <a:lstStyle/>
          <a:p>
            <a:endParaRPr lang="en-US"/>
          </a:p>
        </p:txBody>
      </p:sp>
    </p:spTree>
    <p:extLst>
      <p:ext uri="{BB962C8B-B14F-4D97-AF65-F5344CB8AC3E}">
        <p14:creationId xmlns:p14="http://schemas.microsoft.com/office/powerpoint/2010/main" val="39088271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TotalTime>
  <Words>244</Words>
  <Application>Microsoft Office PowerPoint</Application>
  <PresentationFormat>On-screen Show (4:3)</PresentationFormat>
  <Paragraphs>8</Paragraphs>
  <Slides>2</Slides>
  <Notes>1</Notes>
  <HiddenSlides>0</HiddenSlides>
  <MMClips>0</MMClips>
  <ScaleCrop>false</ScaleCrop>
  <HeadingPairs>
    <vt:vector size="4" baseType="variant">
      <vt:variant>
        <vt:lpstr>Theme</vt:lpstr>
      </vt:variant>
      <vt:variant>
        <vt:i4>3</vt:i4>
      </vt:variant>
      <vt:variant>
        <vt:lpstr>Slide Titles</vt:lpstr>
      </vt:variant>
      <vt:variant>
        <vt:i4>2</vt:i4>
      </vt:variant>
    </vt:vector>
  </HeadingPairs>
  <TitlesOfParts>
    <vt:vector size="5" baseType="lpstr">
      <vt:lpstr>Office Theme</vt:lpstr>
      <vt:lpstr>Custom Design</vt:lpstr>
      <vt:lpstr>1_Custom Design</vt:lpstr>
      <vt:lpstr>PERSPECTIVE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Thad</dc:creator>
  <cp:lastModifiedBy>Thad</cp:lastModifiedBy>
  <cp:revision>30</cp:revision>
  <dcterms:created xsi:type="dcterms:W3CDTF">2012-02-03T04:22:15Z</dcterms:created>
  <dcterms:modified xsi:type="dcterms:W3CDTF">2012-02-05T08:03:13Z</dcterms:modified>
</cp:coreProperties>
</file>